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8" r:id="rId3"/>
    <p:sldId id="271" r:id="rId4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7B610-55CE-44B8-B5C4-CE984DC17A2D}" type="datetimeFigureOut">
              <a:rPr lang="fa-IR" smtClean="0"/>
              <a:t>10/08/1445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52BC-FE41-4188-901E-C3DE5B7D52C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659977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7B610-55CE-44B8-B5C4-CE984DC17A2D}" type="datetimeFigureOut">
              <a:rPr lang="fa-IR" smtClean="0"/>
              <a:t>10/08/1445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52BC-FE41-4188-901E-C3DE5B7D52C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48832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7B610-55CE-44B8-B5C4-CE984DC17A2D}" type="datetimeFigureOut">
              <a:rPr lang="fa-IR" smtClean="0"/>
              <a:t>10/08/1445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52BC-FE41-4188-901E-C3DE5B7D52C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582856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7B610-55CE-44B8-B5C4-CE984DC17A2D}" type="datetimeFigureOut">
              <a:rPr lang="fa-IR" smtClean="0"/>
              <a:t>10/08/1445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52BC-FE41-4188-901E-C3DE5B7D52C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84935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7B610-55CE-44B8-B5C4-CE984DC17A2D}" type="datetimeFigureOut">
              <a:rPr lang="fa-IR" smtClean="0"/>
              <a:t>10/08/1445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52BC-FE41-4188-901E-C3DE5B7D52C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791397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7B610-55CE-44B8-B5C4-CE984DC17A2D}" type="datetimeFigureOut">
              <a:rPr lang="fa-IR" smtClean="0"/>
              <a:t>10/08/1445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52BC-FE41-4188-901E-C3DE5B7D52C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775966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7B610-55CE-44B8-B5C4-CE984DC17A2D}" type="datetimeFigureOut">
              <a:rPr lang="fa-IR" smtClean="0"/>
              <a:t>10/08/1445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52BC-FE41-4188-901E-C3DE5B7D52C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449564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7B610-55CE-44B8-B5C4-CE984DC17A2D}" type="datetimeFigureOut">
              <a:rPr lang="fa-IR" smtClean="0"/>
              <a:t>10/08/1445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52BC-FE41-4188-901E-C3DE5B7D52C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767859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7B610-55CE-44B8-B5C4-CE984DC17A2D}" type="datetimeFigureOut">
              <a:rPr lang="fa-IR" smtClean="0"/>
              <a:t>10/08/1445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52BC-FE41-4188-901E-C3DE5B7D52C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318958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7B610-55CE-44B8-B5C4-CE984DC17A2D}" type="datetimeFigureOut">
              <a:rPr lang="fa-IR" smtClean="0"/>
              <a:t>10/08/1445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52BC-FE41-4188-901E-C3DE5B7D52C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18248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7B610-55CE-44B8-B5C4-CE984DC17A2D}" type="datetimeFigureOut">
              <a:rPr lang="fa-IR" smtClean="0"/>
              <a:t>10/08/1445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352BC-FE41-4188-901E-C3DE5B7D52C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980175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7B610-55CE-44B8-B5C4-CE984DC17A2D}" type="datetimeFigureOut">
              <a:rPr lang="fa-IR" smtClean="0"/>
              <a:t>10/08/1445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7352BC-FE41-4188-901E-C3DE5B7D52C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05596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2743200"/>
            <a:ext cx="8534400" cy="3886200"/>
          </a:xfrm>
        </p:spPr>
        <p:txBody>
          <a:bodyPr>
            <a:normAutofit/>
          </a:bodyPr>
          <a:lstStyle/>
          <a:p>
            <a:r>
              <a:rPr lang="fa-IR" sz="4000" b="1" dirty="0">
                <a:solidFill>
                  <a:schemeClr val="tx1"/>
                </a:solidFill>
                <a:cs typeface="B Mitra" pitchFamily="2" charset="-78"/>
              </a:rPr>
              <a:t>عنوان مقاله:</a:t>
            </a:r>
          </a:p>
          <a:p>
            <a:endParaRPr lang="fa-IR" sz="2800" dirty="0">
              <a:solidFill>
                <a:schemeClr val="tx1"/>
              </a:solidFill>
              <a:cs typeface="B Mitra" pitchFamily="2" charset="-78"/>
            </a:endParaRPr>
          </a:p>
          <a:p>
            <a:endParaRPr lang="fa-IR" sz="2800" dirty="0">
              <a:solidFill>
                <a:schemeClr val="tx1"/>
              </a:solidFill>
              <a:cs typeface="B Mitra" pitchFamily="2" charset="-78"/>
            </a:endParaRPr>
          </a:p>
          <a:p>
            <a:r>
              <a:rPr lang="fa-IR" sz="2400" b="1" dirty="0">
                <a:solidFill>
                  <a:schemeClr val="tx1"/>
                </a:solidFill>
                <a:cs typeface="B Mitra" pitchFamily="2" charset="-78"/>
              </a:rPr>
              <a:t>نویسنده/نويسندگان: </a:t>
            </a:r>
          </a:p>
          <a:p>
            <a:r>
              <a:rPr lang="fa-IR" sz="2800" b="1" dirty="0">
                <a:solidFill>
                  <a:schemeClr val="tx1"/>
                </a:solidFill>
                <a:cs typeface="B Mitra" pitchFamily="2" charset="-78"/>
              </a:rPr>
              <a:t>وابستگي سازماني و ايميل نويسنده مسئول:</a:t>
            </a:r>
          </a:p>
        </p:txBody>
      </p:sp>
    </p:spTree>
    <p:extLst>
      <p:ext uri="{BB962C8B-B14F-4D97-AF65-F5344CB8AC3E}">
        <p14:creationId xmlns:p14="http://schemas.microsoft.com/office/powerpoint/2010/main" val="261567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905000"/>
            <a:ext cx="8534400" cy="4724400"/>
          </a:xfrm>
        </p:spPr>
        <p:txBody>
          <a:bodyPr>
            <a:normAutofit/>
          </a:bodyPr>
          <a:lstStyle/>
          <a:p>
            <a:pPr algn="r"/>
            <a:r>
              <a:rPr lang="fa-IR" sz="2800" dirty="0">
                <a:solidFill>
                  <a:schemeClr val="tx1"/>
                </a:solidFill>
                <a:cs typeface="B Mitra" pitchFamily="2" charset="-78"/>
              </a:rPr>
              <a:t>تعداد صفحات پاور با صفحه عنوان 10 الي 15 صفحه باشد.</a:t>
            </a:r>
          </a:p>
          <a:p>
            <a:pPr algn="r"/>
            <a:r>
              <a:rPr lang="fa-IR" sz="2800" dirty="0">
                <a:solidFill>
                  <a:schemeClr val="tx1"/>
                </a:solidFill>
                <a:cs typeface="B Mitra" pitchFamily="2" charset="-78"/>
              </a:rPr>
              <a:t>محتواي پاور شامل اهم موارد مربوط به مقدمه و بيان مساله(اهداف و سوالات/فرضيات)، پيشينه، روش تحقيق(جامعه، نمونه، اعتبار داده ها)، يافته ها، بحث و نتيجه گيري و پيشنهادات باشد.</a:t>
            </a:r>
          </a:p>
          <a:p>
            <a:pPr algn="r"/>
            <a:r>
              <a:rPr lang="fa-IR" sz="2800" dirty="0">
                <a:solidFill>
                  <a:schemeClr val="tx1"/>
                </a:solidFill>
                <a:cs typeface="B Mitra" pitchFamily="2" charset="-78"/>
              </a:rPr>
              <a:t>از فونت هاي فارسي </a:t>
            </a:r>
            <a:r>
              <a:rPr lang="en-US" sz="2800" dirty="0" err="1">
                <a:solidFill>
                  <a:schemeClr val="tx1"/>
                </a:solidFill>
                <a:cs typeface="B Mitra" pitchFamily="2" charset="-78"/>
              </a:rPr>
              <a:t>Bmitra</a:t>
            </a:r>
            <a:r>
              <a:rPr lang="en-US" sz="2800" dirty="0">
                <a:solidFill>
                  <a:schemeClr val="tx1"/>
                </a:solidFill>
                <a:cs typeface="B Mitra" pitchFamily="2" charset="-78"/>
              </a:rPr>
              <a:t> </a:t>
            </a:r>
            <a:r>
              <a:rPr lang="fa-IR" sz="2800" dirty="0">
                <a:solidFill>
                  <a:schemeClr val="tx1"/>
                </a:solidFill>
                <a:cs typeface="B Mitra" pitchFamily="2" charset="-78"/>
              </a:rPr>
              <a:t>براي متن و براي تيترها از </a:t>
            </a:r>
            <a:r>
              <a:rPr lang="en-US" sz="2800" dirty="0" err="1">
                <a:solidFill>
                  <a:schemeClr val="tx1"/>
                </a:solidFill>
                <a:cs typeface="B Mitra" pitchFamily="2" charset="-78"/>
              </a:rPr>
              <a:t>Btitr</a:t>
            </a:r>
            <a:r>
              <a:rPr lang="fa-IR" sz="2800" dirty="0">
                <a:solidFill>
                  <a:schemeClr val="tx1"/>
                </a:solidFill>
                <a:cs typeface="B Mitra" pitchFamily="2" charset="-78"/>
              </a:rPr>
              <a:t> استفاده شود</a:t>
            </a:r>
            <a:r>
              <a:rPr lang="fa-IR" sz="2800" dirty="0" smtClean="0">
                <a:solidFill>
                  <a:schemeClr val="tx1"/>
                </a:solidFill>
                <a:cs typeface="B Mitra" pitchFamily="2" charset="-78"/>
              </a:rPr>
              <a:t>.</a:t>
            </a:r>
          </a:p>
          <a:p>
            <a:pPr algn="r"/>
            <a:r>
              <a:rPr lang="fa-IR" sz="2800" dirty="0" smtClean="0">
                <a:solidFill>
                  <a:schemeClr val="tx1"/>
                </a:solidFill>
                <a:cs typeface="B Mitra" pitchFamily="2" charset="-78"/>
              </a:rPr>
              <a:t>فایل ارائه به ایمیل همایش ارسال گردد.</a:t>
            </a:r>
          </a:p>
          <a:p>
            <a:pPr algn="r"/>
            <a:r>
              <a:rPr lang="en-US" sz="2800" dirty="0">
                <a:solidFill>
                  <a:schemeClr val="tx1"/>
                </a:solidFill>
                <a:cs typeface="B Mitra" pitchFamily="2" charset="-78"/>
              </a:rPr>
              <a:t>5thmeduct@cfu.ac.ir</a:t>
            </a:r>
            <a:endParaRPr lang="fa-IR" sz="2800" dirty="0" smtClean="0">
              <a:solidFill>
                <a:schemeClr val="tx1"/>
              </a:solidFill>
              <a:cs typeface="B Mitra" pitchFamily="2" charset="-78"/>
            </a:endParaRPr>
          </a:p>
          <a:p>
            <a:pPr algn="r"/>
            <a:endParaRPr lang="fa-IR" sz="2800" dirty="0">
              <a:solidFill>
                <a:schemeClr val="tx1"/>
              </a:solidFill>
              <a:cs typeface="B Mitr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22446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2743200"/>
            <a:ext cx="8534400" cy="3886200"/>
          </a:xfrm>
        </p:spPr>
        <p:txBody>
          <a:bodyPr>
            <a:normAutofit/>
          </a:bodyPr>
          <a:lstStyle/>
          <a:p>
            <a:pPr algn="r"/>
            <a:r>
              <a:rPr lang="fa-IR" sz="2800" dirty="0">
                <a:solidFill>
                  <a:schemeClr val="tx1"/>
                </a:solidFill>
                <a:cs typeface="B Mitra" pitchFamily="2" charset="-78"/>
              </a:rPr>
              <a:t>تعداد صفحات پاور با صفحه عنوان 10 الي 15 صفحه باشد.</a:t>
            </a:r>
          </a:p>
          <a:p>
            <a:pPr algn="r"/>
            <a:r>
              <a:rPr lang="fa-IR" sz="2800" dirty="0">
                <a:solidFill>
                  <a:schemeClr val="tx1"/>
                </a:solidFill>
                <a:cs typeface="B Mitra" pitchFamily="2" charset="-78"/>
              </a:rPr>
              <a:t>محتواي پاور شامل اهم موارد مربوط به مقدمه و بيان مساله(اهداف و سوالات/فرضيات)، پيشينه، روش تحقيق(جامعه، نمونه، اعتبار داده ها)، يافته ها، بحث و نتيجه گيري و پيشنهادات باشد.</a:t>
            </a:r>
          </a:p>
          <a:p>
            <a:pPr algn="r"/>
            <a:r>
              <a:rPr lang="fa-IR" sz="2800" dirty="0">
                <a:solidFill>
                  <a:schemeClr val="tx1"/>
                </a:solidFill>
                <a:cs typeface="B Mitra" pitchFamily="2" charset="-78"/>
              </a:rPr>
              <a:t>از فونت هاي فارسي </a:t>
            </a:r>
            <a:r>
              <a:rPr lang="en-US" sz="2800" dirty="0" err="1">
                <a:solidFill>
                  <a:schemeClr val="tx1"/>
                </a:solidFill>
                <a:cs typeface="B Mitra" pitchFamily="2" charset="-78"/>
              </a:rPr>
              <a:t>Bmitra</a:t>
            </a:r>
            <a:r>
              <a:rPr lang="en-US" sz="2800" dirty="0">
                <a:solidFill>
                  <a:schemeClr val="tx1"/>
                </a:solidFill>
                <a:cs typeface="B Mitra" pitchFamily="2" charset="-78"/>
              </a:rPr>
              <a:t> </a:t>
            </a:r>
            <a:r>
              <a:rPr lang="fa-IR" sz="2800" dirty="0">
                <a:solidFill>
                  <a:schemeClr val="tx1"/>
                </a:solidFill>
                <a:cs typeface="B Mitra" pitchFamily="2" charset="-78"/>
              </a:rPr>
              <a:t>براي متن و براي تيترها از </a:t>
            </a:r>
            <a:r>
              <a:rPr lang="en-US" sz="2800" dirty="0" err="1">
                <a:solidFill>
                  <a:schemeClr val="tx1"/>
                </a:solidFill>
                <a:cs typeface="B Mitra" pitchFamily="2" charset="-78"/>
              </a:rPr>
              <a:t>Btitr</a:t>
            </a:r>
            <a:r>
              <a:rPr lang="fa-IR" sz="2800" dirty="0">
                <a:solidFill>
                  <a:schemeClr val="tx1"/>
                </a:solidFill>
                <a:cs typeface="B Mitra" pitchFamily="2" charset="-78"/>
              </a:rPr>
              <a:t> استفاده شود.</a:t>
            </a:r>
          </a:p>
        </p:txBody>
      </p:sp>
    </p:spTree>
    <p:extLst>
      <p:ext uri="{BB962C8B-B14F-4D97-AF65-F5344CB8AC3E}">
        <p14:creationId xmlns:p14="http://schemas.microsoft.com/office/powerpoint/2010/main" val="2331560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</TotalTime>
  <Words>147</Words>
  <Application>Microsoft Office PowerPoint</Application>
  <PresentationFormat>On-screen Show (4:3)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B Mitra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 satisfied Microsoft Office User</dc:creator>
  <cp:lastModifiedBy>tech-co</cp:lastModifiedBy>
  <cp:revision>12</cp:revision>
  <dcterms:created xsi:type="dcterms:W3CDTF">2022-01-16T10:25:38Z</dcterms:created>
  <dcterms:modified xsi:type="dcterms:W3CDTF">2024-02-19T04:54:47Z</dcterms:modified>
</cp:coreProperties>
</file>