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785" r:id="rId1"/>
  </p:sldMasterIdLst>
  <p:notesMasterIdLst>
    <p:notesMasterId r:id="rId7"/>
  </p:notesMasterIdLst>
  <p:handoutMasterIdLst>
    <p:handoutMasterId r:id="rId8"/>
  </p:handoutMasterIdLst>
  <p:sldIdLst>
    <p:sldId id="256" r:id="rId2"/>
    <p:sldId id="257" r:id="rId3"/>
    <p:sldId id="259" r:id="rId4"/>
    <p:sldId id="270" r:id="rId5"/>
    <p:sldId id="267" r:id="rId6"/>
  </p:sldIdLst>
  <p:sldSz cx="9144000" cy="6858000" type="screen4x3"/>
  <p:notesSz cx="6858000" cy="9144000"/>
  <p:defaultTextStyle>
    <a:defPPr>
      <a:defRPr lang="fa-IR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69" d="100"/>
          <a:sy n="69" d="100"/>
        </p:scale>
        <p:origin x="141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fa-IR" smtClean="0"/>
              <a:t>همایش ملی آموزش مطالعات اجتماعی</a:t>
            </a:r>
            <a:endParaRPr lang="fa-IR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fld id="{9171FF2E-235C-4779-9EC3-AA034AEBC222}" type="datetimeFigureOut">
              <a:rPr lang="fa-IR" smtClean="0"/>
              <a:t>16/08/1439</a:t>
            </a:fld>
            <a:endParaRPr lang="fa-I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r>
              <a:rPr lang="fa-IR" smtClean="0"/>
              <a:t>دانشگاه فرهنگیان کردستان- 18اردیبهشت 1397</a:t>
            </a:r>
            <a:endParaRPr lang="fa-I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fld id="{059B116A-0E9E-4C5B-A698-FD511C36DBA0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2223931727"/>
      </p:ext>
    </p:extLst>
  </p:cSld>
  <p:clrMap bg1="lt1" tx1="dk1" bg2="lt2" tx2="dk2" accent1="accent1" accent2="accent2" accent3="accent3" accent4="accent4" accent5="accent5" accent6="accent6" hlink="hlink" folHlink="folHlink"/>
  <p:hf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r>
              <a:rPr lang="fa-IR" smtClean="0"/>
              <a:t>همایش ملی آموزش مطالعات اجتماعی</a:t>
            </a:r>
            <a:endParaRPr lang="fa-I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988CBDF3-8B08-48A8-856C-7FF77A3991FE}" type="datetimeFigureOut">
              <a:rPr lang="fa-IR" smtClean="0"/>
              <a:pPr/>
              <a:t>16/08/1439</a:t>
            </a:fld>
            <a:endParaRPr lang="fa-I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fa-I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r>
              <a:rPr lang="fa-IR" smtClean="0"/>
              <a:t>دانشگاه فرهنگیان کردستان- 18اردیبهشت 1397</a:t>
            </a:r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D5C0590A-C206-4C34-A64F-EB31CFD59F3B}" type="slidenum">
              <a:rPr lang="fa-IR" smtClean="0"/>
              <a:pPr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483709868"/>
      </p:ext>
    </p:extLst>
  </p:cSld>
  <p:clrMap bg1="lt1" tx1="dk1" bg2="lt2" tx2="dk2" accent1="accent1" accent2="accent2" accent3="accent3" accent4="accent4" accent5="accent5" accent6="accent6" hlink="hlink" folHlink="folHlink"/>
  <p:hf dt="0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a-I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C0590A-C206-4C34-A64F-EB31CFD59F3B}" type="slidenum">
              <a:rPr lang="fa-IR" smtClean="0"/>
              <a:pPr/>
              <a:t>4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a-IR" smtClean="0"/>
              <a:t>دانشگاه فرهنگیان کردستان- 18اردیبهشت 1397</a:t>
            </a:r>
            <a:endParaRPr lang="fa-IR"/>
          </a:p>
        </p:txBody>
      </p:sp>
      <p:sp>
        <p:nvSpPr>
          <p:cNvPr id="6" name="Header Placeholder 5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r>
              <a:rPr lang="fa-IR" smtClean="0"/>
              <a:t>همایش ملی آموزش مطالعات اجتماعی</a:t>
            </a:r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125906264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a-I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C0590A-C206-4C34-A64F-EB31CFD59F3B}" type="slidenum">
              <a:rPr lang="fa-IR" smtClean="0"/>
              <a:pPr/>
              <a:t>5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a-IR" smtClean="0"/>
              <a:t>دانشگاه فرهنگیان کردستان- 18اردیبهشت 1397</a:t>
            </a:r>
            <a:endParaRPr lang="fa-IR"/>
          </a:p>
        </p:txBody>
      </p:sp>
      <p:sp>
        <p:nvSpPr>
          <p:cNvPr id="6" name="Header Placeholder 5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r>
              <a:rPr lang="fa-IR" smtClean="0"/>
              <a:t>همایش ملی آموزش مطالعات اجتماعی</a:t>
            </a:r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18864308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a-IR" smtClean="0"/>
              <a:t>18 اردیبهشت 1397</a:t>
            </a:r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a-IR" smtClean="0"/>
              <a:t>دانشگاه فرهنگیان کردستان، سنندج</a:t>
            </a:r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77651E-740D-4D14-A3E9-5455C80814CE}" type="slidenum">
              <a:rPr lang="fa-IR" smtClean="0"/>
              <a:pPr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17300352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a-IR" smtClean="0"/>
              <a:t>18 اردیبهشت 1397</a:t>
            </a:r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a-IR" smtClean="0"/>
              <a:t>دانشگاه فرهنگیان کردستان، سنندج</a:t>
            </a:r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77651E-740D-4D14-A3E9-5455C80814CE}" type="slidenum">
              <a:rPr lang="fa-IR" smtClean="0"/>
              <a:pPr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35024984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a-IR" smtClean="0"/>
              <a:t>18 اردیبهشت 1397</a:t>
            </a:r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a-IR" smtClean="0"/>
              <a:t>دانشگاه فرهنگیان کردستان، سنندج</a:t>
            </a:r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77651E-740D-4D14-A3E9-5455C80814CE}" type="slidenum">
              <a:rPr lang="fa-IR" smtClean="0"/>
              <a:pPr/>
              <a:t>‹#›</a:t>
            </a:fld>
            <a:endParaRPr lang="fa-IR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3613870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a-IR" smtClean="0"/>
              <a:t>18 اردیبهشت 1397</a:t>
            </a:r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a-IR" smtClean="0"/>
              <a:t>دانشگاه فرهنگیان کردستان، سنندج</a:t>
            </a:r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77651E-740D-4D14-A3E9-5455C80814CE}" type="slidenum">
              <a:rPr lang="fa-IR" smtClean="0"/>
              <a:pPr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348666428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a-IR" smtClean="0"/>
              <a:t>18 اردیبهشت 1397</a:t>
            </a:r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a-IR" smtClean="0"/>
              <a:t>دانشگاه فرهنگیان کردستان، سنندج</a:t>
            </a:r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77651E-740D-4D14-A3E9-5455C80814CE}" type="slidenum">
              <a:rPr lang="fa-IR" smtClean="0"/>
              <a:pPr/>
              <a:t>‹#›</a:t>
            </a:fld>
            <a:endParaRPr lang="fa-IR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78215396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a-IR" smtClean="0"/>
              <a:t>18 اردیبهشت 1397</a:t>
            </a:r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a-IR" smtClean="0"/>
              <a:t>دانشگاه فرهنگیان کردستان، سنندج</a:t>
            </a:r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77651E-740D-4D14-A3E9-5455C80814CE}" type="slidenum">
              <a:rPr lang="fa-IR" smtClean="0"/>
              <a:pPr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387774272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a-IR" smtClean="0"/>
              <a:t>18 اردیبهشت 1397</a:t>
            </a:r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a-IR" smtClean="0"/>
              <a:t>دانشگاه فرهنگیان کردستان، سنندج</a:t>
            </a:r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77651E-740D-4D14-A3E9-5455C80814CE}" type="slidenum">
              <a:rPr lang="fa-IR" smtClean="0"/>
              <a:pPr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383677248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a-IR" smtClean="0"/>
              <a:t>18 اردیبهشت 1397</a:t>
            </a:r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a-IR" smtClean="0"/>
              <a:t>دانشگاه فرهنگیان کردستان، سنندج</a:t>
            </a:r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77651E-740D-4D14-A3E9-5455C80814CE}" type="slidenum">
              <a:rPr lang="fa-IR" smtClean="0"/>
              <a:pPr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38964635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a-IR" smtClean="0"/>
              <a:t>18 اردیبهشت 1397</a:t>
            </a:r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a-IR" smtClean="0"/>
              <a:t>دانشگاه فرهنگیان کردستان، سنندج</a:t>
            </a:r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77651E-740D-4D14-A3E9-5455C80814CE}" type="slidenum">
              <a:rPr lang="fa-IR" smtClean="0"/>
              <a:pPr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3090724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a-IR" smtClean="0"/>
              <a:t>18 اردیبهشت 1397</a:t>
            </a:r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a-IR" smtClean="0"/>
              <a:t>دانشگاه فرهنگیان کردستان، سنندج</a:t>
            </a:r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77651E-740D-4D14-A3E9-5455C80814CE}" type="slidenum">
              <a:rPr lang="fa-IR" smtClean="0"/>
              <a:pPr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20909641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a-IR" smtClean="0"/>
              <a:t>18 اردیبهشت 1397</a:t>
            </a:r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a-IR" smtClean="0"/>
              <a:t>دانشگاه فرهنگیان کردستان، سنندج</a:t>
            </a:r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77651E-740D-4D14-A3E9-5455C80814CE}" type="slidenum">
              <a:rPr lang="fa-IR" smtClean="0"/>
              <a:pPr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2694556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a-IR" smtClean="0"/>
              <a:t>18 اردیبهشت 1397</a:t>
            </a:r>
            <a:endParaRPr lang="fa-I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a-IR" smtClean="0"/>
              <a:t>دانشگاه فرهنگیان کردستان، سنندج</a:t>
            </a:r>
            <a:endParaRPr lang="fa-I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77651E-740D-4D14-A3E9-5455C80814CE}" type="slidenum">
              <a:rPr lang="fa-IR" smtClean="0"/>
              <a:pPr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26773638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a-IR" smtClean="0"/>
              <a:t>18 اردیبهشت 1397</a:t>
            </a:r>
            <a:endParaRPr lang="fa-I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a-IR" smtClean="0"/>
              <a:t>دانشگاه فرهنگیان کردستان، سنندج</a:t>
            </a:r>
            <a:endParaRPr lang="fa-I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77651E-740D-4D14-A3E9-5455C80814CE}" type="slidenum">
              <a:rPr lang="fa-IR" smtClean="0"/>
              <a:pPr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38936368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a-IR" smtClean="0"/>
              <a:t>18 اردیبهشت 1397</a:t>
            </a:r>
            <a:endParaRPr lang="fa-I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a-IR" smtClean="0"/>
              <a:t>دانشگاه فرهنگیان کردستان، سنندج</a:t>
            </a:r>
            <a:endParaRPr lang="fa-I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77651E-740D-4D14-A3E9-5455C80814CE}" type="slidenum">
              <a:rPr lang="fa-IR" smtClean="0"/>
              <a:pPr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19266279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a-IR" smtClean="0"/>
              <a:t>18 اردیبهشت 1397</a:t>
            </a:r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a-IR" smtClean="0"/>
              <a:t>دانشگاه فرهنگیان کردستان، سنندج</a:t>
            </a:r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77651E-740D-4D14-A3E9-5455C80814CE}" type="slidenum">
              <a:rPr lang="fa-IR" smtClean="0"/>
              <a:pPr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41243766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a-IR" smtClean="0"/>
              <a:t>18 اردیبهشت 1397</a:t>
            </a:r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a-IR" smtClean="0"/>
              <a:t>دانشگاه فرهنگیان کردستان، سنندج</a:t>
            </a:r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77651E-740D-4D14-A3E9-5455C80814CE}" type="slidenum">
              <a:rPr lang="fa-IR" smtClean="0"/>
              <a:pPr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29382673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fa-IR" smtClean="0"/>
              <a:t>18 اردیبهشت 1397</a:t>
            </a:r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fa-IR" smtClean="0"/>
              <a:t>دانشگاه فرهنگیان کردستان، سنندج</a:t>
            </a:r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2477651E-740D-4D14-A3E9-5455C80814CE}" type="slidenum">
              <a:rPr lang="fa-IR" smtClean="0"/>
              <a:pPr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13965281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6" r:id="rId1"/>
    <p:sldLayoutId id="2147483787" r:id="rId2"/>
    <p:sldLayoutId id="2147483788" r:id="rId3"/>
    <p:sldLayoutId id="2147483789" r:id="rId4"/>
    <p:sldLayoutId id="2147483790" r:id="rId5"/>
    <p:sldLayoutId id="2147483791" r:id="rId6"/>
    <p:sldLayoutId id="2147483792" r:id="rId7"/>
    <p:sldLayoutId id="2147483793" r:id="rId8"/>
    <p:sldLayoutId id="2147483794" r:id="rId9"/>
    <p:sldLayoutId id="2147483795" r:id="rId10"/>
    <p:sldLayoutId id="2147483796" r:id="rId11"/>
    <p:sldLayoutId id="2147483797" r:id="rId12"/>
    <p:sldLayoutId id="2147483798" r:id="rId13"/>
    <p:sldLayoutId id="2147483799" r:id="rId14"/>
    <p:sldLayoutId id="2147483800" r:id="rId15"/>
    <p:sldLayoutId id="2147483801" r:id="rId16"/>
  </p:sldLayoutIdLst>
  <p:hf hdr="0"/>
  <p:txStyles>
    <p:titleStyle>
      <a:lvl1pPr algn="l" defTabSz="457200" rtl="1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rtl="1" eaLnBrk="1" hangingPunct="1">
        <a:defRPr>
          <a:solidFill>
            <a:schemeClr val="tx2"/>
          </a:solidFill>
        </a:defRPr>
      </a:lvl2pPr>
      <a:lvl3pPr rtl="1" eaLnBrk="1" hangingPunct="1">
        <a:defRPr>
          <a:solidFill>
            <a:schemeClr val="tx2"/>
          </a:solidFill>
        </a:defRPr>
      </a:lvl3pPr>
      <a:lvl4pPr rtl="1" eaLnBrk="1" hangingPunct="1">
        <a:defRPr>
          <a:solidFill>
            <a:schemeClr val="tx2"/>
          </a:solidFill>
        </a:defRPr>
      </a:lvl4pPr>
      <a:lvl5pPr rtl="1" eaLnBrk="1" hangingPunct="1">
        <a:defRPr>
          <a:solidFill>
            <a:schemeClr val="tx2"/>
          </a:solidFill>
        </a:defRPr>
      </a:lvl5pPr>
      <a:lvl6pPr rtl="1" eaLnBrk="1" hangingPunct="1">
        <a:defRPr>
          <a:solidFill>
            <a:schemeClr val="tx2"/>
          </a:solidFill>
        </a:defRPr>
      </a:lvl6pPr>
      <a:lvl7pPr rtl="1" eaLnBrk="1" hangingPunct="1">
        <a:defRPr>
          <a:solidFill>
            <a:schemeClr val="tx2"/>
          </a:solidFill>
        </a:defRPr>
      </a:lvl7pPr>
      <a:lvl8pPr rtl="1" eaLnBrk="1" hangingPunct="1">
        <a:defRPr>
          <a:solidFill>
            <a:schemeClr val="tx2"/>
          </a:solidFill>
        </a:defRPr>
      </a:lvl8pPr>
      <a:lvl9pPr rtl="1" eaLnBrk="1" hangingPunct="1">
        <a:defRPr>
          <a:solidFill>
            <a:schemeClr val="tx2"/>
          </a:solidFill>
        </a:defRPr>
      </a:lvl9pPr>
    </p:titleStyle>
    <p:bodyStyle>
      <a:lvl1pPr marL="342900" indent="-3429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/>
          <a:srcRect b="5010"/>
          <a:stretch>
            <a:fillRect/>
          </a:stretch>
        </p:blipFill>
        <p:spPr bwMode="auto">
          <a:xfrm>
            <a:off x="3131840" y="2058030"/>
            <a:ext cx="2930196" cy="43953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211960" y="6041363"/>
            <a:ext cx="1877430" cy="365125"/>
          </a:xfrm>
        </p:spPr>
        <p:txBody>
          <a:bodyPr/>
          <a:lstStyle/>
          <a:p>
            <a:r>
              <a:rPr lang="fa-IR" dirty="0" smtClean="0">
                <a:solidFill>
                  <a:schemeClr val="tx1"/>
                </a:solidFill>
                <a:cs typeface="B Titr" panose="00000700000000000000" pitchFamily="2" charset="-78"/>
              </a:rPr>
              <a:t>18 اردیبهشت 1397</a:t>
            </a:r>
            <a:endParaRPr lang="fa-IR" dirty="0">
              <a:solidFill>
                <a:schemeClr val="tx1"/>
              </a:solidFill>
              <a:cs typeface="B Titr" panose="00000700000000000000" pitchFamily="2" charset="-78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a-IR" sz="1050" dirty="0" smtClean="0">
                <a:solidFill>
                  <a:schemeClr val="tx1"/>
                </a:solidFill>
                <a:cs typeface="B Titr" panose="00000700000000000000" pitchFamily="2" charset="-78"/>
              </a:rPr>
              <a:t>دانشگاه فرهنگیان کردستان، سنندج</a:t>
            </a:r>
            <a:endParaRPr lang="fa-IR" sz="1050" dirty="0">
              <a:solidFill>
                <a:schemeClr val="tx1"/>
              </a:solidFill>
              <a:cs typeface="B Titr" panose="00000700000000000000" pitchFamily="2" charset="-78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77651E-740D-4D14-A3E9-5455C80814CE}" type="slidenum">
              <a:rPr lang="fa-IR" smtClean="0"/>
              <a:pPr/>
              <a:t>1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36126937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5496" y="2232438"/>
            <a:ext cx="900100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sz="2400" dirty="0" smtClean="0">
              <a:cs typeface="B Yekan" panose="00000400000000000000" pitchFamily="2" charset="-78"/>
            </a:endParaRPr>
          </a:p>
          <a:p>
            <a:pPr algn="ctr">
              <a:lnSpc>
                <a:spcPct val="150000"/>
              </a:lnSpc>
            </a:pPr>
            <a:r>
              <a:rPr lang="fa-IR" sz="4800" dirty="0" smtClean="0">
                <a:cs typeface="B Titr" panose="00000700000000000000" pitchFamily="2" charset="-78"/>
              </a:rPr>
              <a:t>همایش ملی آموزش مطالعات اجتماعی</a:t>
            </a:r>
          </a:p>
          <a:p>
            <a:pPr algn="ctr">
              <a:lnSpc>
                <a:spcPct val="150000"/>
              </a:lnSpc>
            </a:pPr>
            <a:r>
              <a:rPr lang="fa-IR" sz="3600" dirty="0" smtClean="0">
                <a:solidFill>
                  <a:srgbClr val="00B0F0"/>
                </a:solidFill>
                <a:cs typeface="B Titr" panose="00000700000000000000" pitchFamily="2" charset="-78"/>
              </a:rPr>
              <a:t>دانشگاه فرهنگیان کردستان</a:t>
            </a:r>
          </a:p>
          <a:p>
            <a:pPr algn="ctr">
              <a:lnSpc>
                <a:spcPct val="150000"/>
              </a:lnSpc>
            </a:pPr>
            <a:r>
              <a:rPr lang="fa-IR" sz="2800" dirty="0" smtClean="0">
                <a:solidFill>
                  <a:srgbClr val="7030A0"/>
                </a:solidFill>
                <a:cs typeface="B Titr" panose="00000700000000000000" pitchFamily="2" charset="-78"/>
              </a:rPr>
              <a:t> 18  اردیبهشت 1397</a:t>
            </a:r>
            <a:endParaRPr lang="fa-IR" sz="1100" dirty="0">
              <a:solidFill>
                <a:srgbClr val="7030A0"/>
              </a:solidFill>
              <a:cs typeface="B Titr" panose="00000700000000000000" pitchFamily="2" charset="-78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62829" y="6453336"/>
            <a:ext cx="973667" cy="274320"/>
          </a:xfrm>
        </p:spPr>
        <p:txBody>
          <a:bodyPr/>
          <a:lstStyle/>
          <a:p>
            <a:pPr algn="ctr"/>
            <a:r>
              <a:rPr lang="fa-IR" sz="1600" b="1" dirty="0" smtClean="0">
                <a:solidFill>
                  <a:schemeClr val="tx1"/>
                </a:solidFill>
                <a:cs typeface="B Lotus" panose="00000400000000000000" pitchFamily="2" charset="-78"/>
              </a:rPr>
              <a:t>1</a:t>
            </a:r>
            <a:endParaRPr lang="en-US" sz="1600" b="1" dirty="0">
              <a:solidFill>
                <a:schemeClr val="tx1"/>
              </a:solidFill>
              <a:cs typeface="B Lotus" panose="00000400000000000000" pitchFamily="2" charset="-78"/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5405258" y="6041363"/>
            <a:ext cx="1975054" cy="365125"/>
          </a:xfrm>
        </p:spPr>
        <p:txBody>
          <a:bodyPr/>
          <a:lstStyle/>
          <a:p>
            <a:r>
              <a:rPr lang="fa-IR" dirty="0" smtClean="0"/>
              <a:t>18 اردیبهشت 1397</a:t>
            </a:r>
            <a:endParaRPr lang="fa-IR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/>
            <a:r>
              <a:rPr lang="fa-IR" sz="1800" dirty="0" smtClean="0">
                <a:solidFill>
                  <a:schemeClr val="tx1"/>
                </a:solidFill>
                <a:cs typeface="B Titr" panose="00000700000000000000" pitchFamily="2" charset="-78"/>
              </a:rPr>
              <a:t>دانشگاه فرهنگیان کردستان، سنندج</a:t>
            </a:r>
            <a:endParaRPr lang="fa-IR" sz="1800" dirty="0">
              <a:solidFill>
                <a:schemeClr val="tx1"/>
              </a:solidFill>
              <a:cs typeface="B Titr" panose="00000700000000000000" pitchFamily="2" charset="-78"/>
            </a:endParaRPr>
          </a:p>
        </p:txBody>
      </p:sp>
      <p:sp>
        <p:nvSpPr>
          <p:cNvPr id="5" name="AutoShape 2" descr="Image result for â«Ø¢Ø±Ù Ø¯Ø§ÙØ´Ú¯Ø§Ù ÙØ±ÙÙÚ¯ÛØ§Ù Ø§Ø³ØªØ§Ù Ú©Ø±Ø¯Ø³ØªØ§Ùâ¬â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47864" y="363969"/>
            <a:ext cx="2057394" cy="22883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053026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07504" y="1447840"/>
            <a:ext cx="9144000" cy="29854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sz="2400" dirty="0" smtClean="0">
              <a:cs typeface="B Titr" pitchFamily="2" charset="-78"/>
            </a:endParaRPr>
          </a:p>
          <a:p>
            <a:pPr algn="ctr"/>
            <a:endParaRPr lang="fa-IR" sz="2400" dirty="0">
              <a:cs typeface="B Titr" pitchFamily="2" charset="-78"/>
            </a:endParaRPr>
          </a:p>
          <a:p>
            <a:pPr algn="ctr"/>
            <a:r>
              <a:rPr lang="fa-IR" sz="2800" b="1" dirty="0" smtClean="0">
                <a:cs typeface="B Titr" pitchFamily="2" charset="-78"/>
              </a:rPr>
              <a:t>عنوان مقاله (</a:t>
            </a:r>
            <a:r>
              <a:rPr lang="en-US" sz="2800" b="1" dirty="0" smtClean="0">
                <a:cs typeface="B Titr" pitchFamily="2" charset="-78"/>
              </a:rPr>
              <a:t>  28 B </a:t>
            </a:r>
            <a:r>
              <a:rPr lang="en-US" sz="2800" b="1" dirty="0" err="1" smtClean="0">
                <a:cs typeface="B Titr" pitchFamily="2" charset="-78"/>
              </a:rPr>
              <a:t>Titr</a:t>
            </a:r>
            <a:r>
              <a:rPr lang="en-US" sz="2800" b="1" dirty="0" smtClean="0">
                <a:cs typeface="B Titr" pitchFamily="2" charset="-78"/>
              </a:rPr>
              <a:t> bold</a:t>
            </a:r>
            <a:r>
              <a:rPr lang="fa-IR" sz="2800" b="1" dirty="0" smtClean="0">
                <a:cs typeface="B Titr" pitchFamily="2" charset="-78"/>
              </a:rPr>
              <a:t>)</a:t>
            </a:r>
          </a:p>
          <a:p>
            <a:pPr algn="ctr"/>
            <a:endParaRPr lang="fa-IR" sz="2400" b="1" dirty="0">
              <a:cs typeface="B Titr" pitchFamily="2" charset="-78"/>
            </a:endParaRPr>
          </a:p>
          <a:p>
            <a:pPr algn="ctr" defTabSz="3497263"/>
            <a:r>
              <a:rPr lang="fa-IR" sz="2400" dirty="0" smtClean="0">
                <a:latin typeface="Times New Roman" pitchFamily="18" charset="0"/>
                <a:cs typeface="B Nazanin" pitchFamily="2" charset="-78"/>
              </a:rPr>
              <a:t>نام و نام خانوادگي نويسنده اول </a:t>
            </a:r>
            <a:r>
              <a:rPr lang="fa-IR" sz="2400" baseline="30000" dirty="0" smtClean="0">
                <a:latin typeface="Times New Roman" pitchFamily="18" charset="0"/>
                <a:cs typeface="B Nazanin" pitchFamily="2" charset="-78"/>
              </a:rPr>
              <a:t>*</a:t>
            </a:r>
            <a:r>
              <a:rPr lang="fa-IR" sz="2400" dirty="0" smtClean="0">
                <a:latin typeface="Times New Roman" pitchFamily="18" charset="0"/>
                <a:cs typeface="B Nazanin" pitchFamily="2" charset="-78"/>
              </a:rPr>
              <a:t>، نويسنده دوم، ... در يك يا دو سطر. </a:t>
            </a:r>
            <a:r>
              <a:rPr lang="fa-IR" sz="2400" b="1" dirty="0" smtClean="0">
                <a:solidFill>
                  <a:srgbClr val="FF0000"/>
                </a:solidFill>
                <a:latin typeface="Times New Roman" pitchFamily="18" charset="0"/>
                <a:cs typeface="B Nazanin" pitchFamily="2" charset="-78"/>
              </a:rPr>
              <a:t>از ذكر عناويني نظير مهندس و يا دكتر و ... در ابتداي اسامي خودداري شود</a:t>
            </a:r>
          </a:p>
          <a:p>
            <a:pPr algn="ctr" defTabSz="3497263"/>
            <a:r>
              <a:rPr lang="en-US" sz="2000" dirty="0" smtClean="0">
                <a:cs typeface="B Nazanin" pitchFamily="2" charset="-78"/>
              </a:rPr>
              <a:t> </a:t>
            </a:r>
            <a:r>
              <a:rPr lang="fa-IR" sz="2000" dirty="0" smtClean="0">
                <a:cs typeface="B Nazanin" pitchFamily="2" charset="-78"/>
              </a:rPr>
              <a:t>نام و نام خانوادگي نويسندگان به صورت کامل ذکر شود. (همراه با پسوند) (ب.نازنين </a:t>
            </a:r>
            <a:r>
              <a:rPr lang="en-US" sz="2000" dirty="0" smtClean="0">
                <a:cs typeface="B Nazanin" pitchFamily="2" charset="-78"/>
              </a:rPr>
              <a:t>pt. 24</a:t>
            </a:r>
            <a:r>
              <a:rPr lang="fa-IR" sz="2000" dirty="0" smtClean="0">
                <a:cs typeface="B Nazanin" pitchFamily="2" charset="-78"/>
              </a:rPr>
              <a:t>پررنگ</a:t>
            </a:r>
            <a:r>
              <a:rPr lang="fa-IR" sz="2000" dirty="0" smtClean="0">
                <a:latin typeface="Times New Roman" pitchFamily="18" charset="0"/>
                <a:cs typeface="B Nazanin" pitchFamily="2" charset="-78"/>
              </a:rPr>
              <a:t>) </a:t>
            </a:r>
          </a:p>
          <a:p>
            <a:pPr algn="ctr" defTabSz="3497263"/>
            <a:r>
              <a:rPr lang="fa-IR" sz="2000" dirty="0" smtClean="0">
                <a:latin typeface="Times New Roman" pitchFamily="18" charset="0"/>
                <a:cs typeface="B Nazanin" pitchFamily="2" charset="-78"/>
              </a:rPr>
              <a:t>رایانامه </a:t>
            </a:r>
            <a:r>
              <a:rPr lang="en-US" sz="2000" dirty="0" smtClean="0">
                <a:latin typeface="Times New Roman" pitchFamily="18" charset="0"/>
                <a:cs typeface="B Nazanin" pitchFamily="2" charset="-78"/>
              </a:rPr>
              <a:t>(Times New Roman 24pt. Italic)</a:t>
            </a:r>
          </a:p>
        </p:txBody>
      </p:sp>
      <p:sp>
        <p:nvSpPr>
          <p:cNvPr id="5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62829" y="6453336"/>
            <a:ext cx="973667" cy="274320"/>
          </a:xfrm>
        </p:spPr>
        <p:txBody>
          <a:bodyPr/>
          <a:lstStyle/>
          <a:p>
            <a:pPr algn="ctr"/>
            <a:r>
              <a:rPr lang="fa-IR" sz="1600" b="1" dirty="0" smtClean="0">
                <a:solidFill>
                  <a:schemeClr val="tx1"/>
                </a:solidFill>
                <a:cs typeface="B Lotus" panose="00000400000000000000" pitchFamily="2" charset="-78"/>
              </a:rPr>
              <a:t>2</a:t>
            </a:r>
            <a:endParaRPr lang="en-US" sz="1600" b="1" dirty="0">
              <a:solidFill>
                <a:schemeClr val="tx1"/>
              </a:solidFill>
              <a:cs typeface="B Lotus" panose="00000400000000000000" pitchFamily="2" charset="-78"/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-47792" y="6341619"/>
            <a:ext cx="4622973" cy="365125"/>
          </a:xfrm>
        </p:spPr>
        <p:txBody>
          <a:bodyPr/>
          <a:lstStyle/>
          <a:p>
            <a:pPr algn="ctr"/>
            <a:r>
              <a:rPr lang="fa-IR" sz="1400" dirty="0" smtClean="0">
                <a:cs typeface="B Titr" panose="00000700000000000000" pitchFamily="2" charset="-78"/>
              </a:rPr>
              <a:t>دانشگاه فرهنگیان کردستان، سنندج</a:t>
            </a:r>
            <a:endParaRPr lang="fa-IR" sz="1400" dirty="0">
              <a:cs typeface="B Titr" panose="000007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9750137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62829" y="6453336"/>
            <a:ext cx="973667" cy="274320"/>
          </a:xfrm>
        </p:spPr>
        <p:txBody>
          <a:bodyPr/>
          <a:lstStyle/>
          <a:p>
            <a:pPr algn="ctr"/>
            <a:r>
              <a:rPr lang="fa-IR" sz="1600" b="1" dirty="0" smtClean="0">
                <a:solidFill>
                  <a:schemeClr val="tx1"/>
                </a:solidFill>
                <a:cs typeface="B Lotus" panose="00000400000000000000" pitchFamily="2" charset="-78"/>
              </a:rPr>
              <a:t>3</a:t>
            </a:r>
            <a:endParaRPr lang="en-US" sz="1600" b="1" dirty="0">
              <a:solidFill>
                <a:schemeClr val="tx1"/>
              </a:solidFill>
              <a:cs typeface="B Lotus" panose="00000400000000000000" pitchFamily="2" charset="-78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395536" y="368972"/>
            <a:ext cx="6696744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a-IR" sz="5000" b="1" dirty="0" smtClean="0">
                <a:cs typeface="B Nazanin" panose="00000400000000000000" pitchFamily="2" charset="-78"/>
              </a:rPr>
              <a:t>عنوان: </a:t>
            </a:r>
            <a:endParaRPr lang="en-US" sz="5000" b="1" dirty="0">
              <a:cs typeface="B Nazanin" panose="00000400000000000000" pitchFamily="2" charset="-78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95536" y="1628800"/>
            <a:ext cx="8280920" cy="34881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91440" lvl="0" indent="-91440" algn="justLow">
              <a:lnSpc>
                <a:spcPct val="150000"/>
              </a:lnSpc>
              <a:spcBef>
                <a:spcPts val="1200"/>
              </a:spcBef>
              <a:spcAft>
                <a:spcPts val="200"/>
              </a:spcAft>
              <a:buClr>
                <a:srgbClr val="1CADE4"/>
              </a:buClr>
              <a:buSzPct val="100000"/>
              <a:buBlip>
                <a:blip r:embed="rId3"/>
              </a:buBlip>
            </a:pPr>
            <a:r>
              <a:rPr lang="fa-IR" sz="2400" dirty="0">
                <a:cs typeface="B Nazanin" panose="00000400000000000000" pitchFamily="2" charset="-78"/>
              </a:rPr>
              <a:t> </a:t>
            </a:r>
            <a:r>
              <a:rPr lang="fa-IR" sz="2400" b="1" dirty="0">
                <a:solidFill>
                  <a:prstClr val="black"/>
                </a:solidFill>
                <a:latin typeface="Tw Cen MT"/>
                <a:cs typeface="B Nazanin" panose="00000400000000000000" pitchFamily="2" charset="-78"/>
              </a:rPr>
              <a:t> عنوان 1</a:t>
            </a:r>
          </a:p>
          <a:p>
            <a:pPr marL="777240" lvl="4" indent="-137160" algn="justLow">
              <a:lnSpc>
                <a:spcPct val="150000"/>
              </a:lnSpc>
              <a:spcBef>
                <a:spcPts val="200"/>
              </a:spcBef>
              <a:spcAft>
                <a:spcPts val="400"/>
              </a:spcAft>
              <a:buClr>
                <a:srgbClr val="1CADE4"/>
              </a:buClr>
              <a:buBlip>
                <a:blip r:embed="rId3"/>
              </a:buBlip>
            </a:pPr>
            <a:r>
              <a:rPr lang="fa-IR" sz="2400" dirty="0">
                <a:solidFill>
                  <a:prstClr val="black"/>
                </a:solidFill>
                <a:latin typeface="Tw Cen MT"/>
                <a:cs typeface="B Nazanin" panose="00000400000000000000" pitchFamily="2" charset="-78"/>
              </a:rPr>
              <a:t> عنوان 2</a:t>
            </a:r>
          </a:p>
          <a:p>
            <a:pPr marL="1074738" lvl="4" indent="-136525" algn="justLow">
              <a:lnSpc>
                <a:spcPct val="150000"/>
              </a:lnSpc>
              <a:spcBef>
                <a:spcPts val="200"/>
              </a:spcBef>
              <a:spcAft>
                <a:spcPts val="400"/>
              </a:spcAft>
              <a:buClr>
                <a:srgbClr val="1CADE4"/>
              </a:buClr>
              <a:buBlip>
                <a:blip r:embed="rId3"/>
              </a:buBlip>
            </a:pPr>
            <a:r>
              <a:rPr lang="fa-IR" sz="2000" dirty="0">
                <a:solidFill>
                  <a:prstClr val="black"/>
                </a:solidFill>
                <a:latin typeface="Tw Cen MT"/>
                <a:cs typeface="B Nazanin" panose="00000400000000000000" pitchFamily="2" charset="-78"/>
              </a:rPr>
              <a:t>عنوان </a:t>
            </a:r>
            <a:r>
              <a:rPr lang="fa-IR" sz="2000" dirty="0" smtClean="0">
                <a:solidFill>
                  <a:prstClr val="black"/>
                </a:solidFill>
                <a:latin typeface="Tw Cen MT"/>
                <a:cs typeface="B Nazanin" panose="00000400000000000000" pitchFamily="2" charset="-78"/>
              </a:rPr>
              <a:t>3</a:t>
            </a:r>
          </a:p>
          <a:p>
            <a:pPr marL="938213" lvl="4" algn="justLow">
              <a:lnSpc>
                <a:spcPct val="150000"/>
              </a:lnSpc>
              <a:spcBef>
                <a:spcPts val="200"/>
              </a:spcBef>
              <a:spcAft>
                <a:spcPts val="400"/>
              </a:spcAft>
              <a:buClr>
                <a:srgbClr val="1CADE4"/>
              </a:buClr>
            </a:pPr>
            <a:endParaRPr lang="fa-IR" sz="2000" dirty="0">
              <a:solidFill>
                <a:prstClr val="black"/>
              </a:solidFill>
              <a:latin typeface="Tw Cen MT"/>
              <a:cs typeface="B Nazanin" panose="00000400000000000000" pitchFamily="2" charset="-78"/>
            </a:endParaRPr>
          </a:p>
          <a:p>
            <a:pPr algn="just">
              <a:lnSpc>
                <a:spcPct val="150000"/>
              </a:lnSpc>
            </a:pPr>
            <a:r>
              <a:rPr lang="fa-IR" sz="2400" dirty="0" smtClean="0">
                <a:cs typeface="B Nazanin" panose="00000400000000000000" pitchFamily="2" charset="-78"/>
              </a:rPr>
              <a:t>زمان </a:t>
            </a:r>
            <a:r>
              <a:rPr lang="fa-IR" sz="2400" dirty="0">
                <a:cs typeface="B Nazanin" panose="00000400000000000000" pitchFamily="2" charset="-78"/>
              </a:rPr>
              <a:t>ارائه شفاهی مقاله حداکثر </a:t>
            </a:r>
            <a:r>
              <a:rPr lang="fa-IR" sz="2400" dirty="0" smtClean="0">
                <a:cs typeface="B Nazanin" panose="00000400000000000000" pitchFamily="2" charset="-78"/>
              </a:rPr>
              <a:t>10دقیقه </a:t>
            </a:r>
            <a:r>
              <a:rPr lang="fa-IR" sz="2400" dirty="0">
                <a:cs typeface="B Nazanin" panose="00000400000000000000" pitchFamily="2" charset="-78"/>
              </a:rPr>
              <a:t>می باشد</a:t>
            </a:r>
            <a:r>
              <a:rPr lang="fa-IR" sz="2400" dirty="0" smtClean="0">
                <a:cs typeface="B Nazanin" panose="00000400000000000000" pitchFamily="2" charset="-78"/>
              </a:rPr>
              <a:t>.</a:t>
            </a:r>
            <a:endParaRPr lang="fa-IR" sz="2400" dirty="0">
              <a:cs typeface="B Nazanin" panose="00000400000000000000" pitchFamily="2" charset="-78"/>
            </a:endParaRPr>
          </a:p>
          <a:p>
            <a:pPr algn="just">
              <a:lnSpc>
                <a:spcPct val="150000"/>
              </a:lnSpc>
            </a:pPr>
            <a:endParaRPr lang="en-US" sz="2400" dirty="0">
              <a:cs typeface="B Nazanin" panose="00000400000000000000" pitchFamily="2" charset="-78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0" y="6407933"/>
            <a:ext cx="4622973" cy="365125"/>
          </a:xfrm>
        </p:spPr>
        <p:txBody>
          <a:bodyPr/>
          <a:lstStyle/>
          <a:p>
            <a:pPr algn="ctr"/>
            <a:r>
              <a:rPr lang="fa-IR" sz="1400" dirty="0" smtClean="0">
                <a:solidFill>
                  <a:schemeClr val="bg1">
                    <a:lumMod val="65000"/>
                  </a:schemeClr>
                </a:solidFill>
                <a:cs typeface="B Titr" panose="00000700000000000000" pitchFamily="2" charset="-78"/>
              </a:rPr>
              <a:t>دانشگاه فرهنگیان کردستان، سنندج</a:t>
            </a:r>
            <a:endParaRPr lang="fa-IR" sz="1400" dirty="0">
              <a:solidFill>
                <a:schemeClr val="bg1">
                  <a:lumMod val="65000"/>
                </a:schemeClr>
              </a:solidFill>
              <a:cs typeface="B Titr" panose="000007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48077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62829" y="6453336"/>
            <a:ext cx="973667" cy="274320"/>
          </a:xfrm>
        </p:spPr>
        <p:txBody>
          <a:bodyPr/>
          <a:lstStyle/>
          <a:p>
            <a:pPr algn="ctr"/>
            <a:r>
              <a:rPr lang="fa-IR" sz="1600" b="1" dirty="0" smtClean="0">
                <a:solidFill>
                  <a:schemeClr val="tx1"/>
                </a:solidFill>
                <a:cs typeface="B Lotus" panose="00000400000000000000" pitchFamily="2" charset="-78"/>
              </a:rPr>
              <a:t>4</a:t>
            </a:r>
            <a:endParaRPr lang="en-US" sz="1600" b="1" dirty="0">
              <a:solidFill>
                <a:schemeClr val="tx1"/>
              </a:solidFill>
              <a:cs typeface="B Lotus" panose="00000400000000000000" pitchFamily="2" charset="-78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79512" y="1556792"/>
            <a:ext cx="8856984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fa-IR" sz="2400" dirty="0">
                <a:cs typeface="B Nazanin" panose="00000400000000000000" pitchFamily="2" charset="-78"/>
              </a:rPr>
              <a:t>انواع فونت ها و اندازه های مد نظر در ارائه شفاهی:</a:t>
            </a:r>
          </a:p>
          <a:p>
            <a:pPr algn="just">
              <a:lnSpc>
                <a:spcPct val="150000"/>
              </a:lnSpc>
            </a:pPr>
            <a:r>
              <a:rPr lang="fa-IR" sz="2000" dirty="0">
                <a:cs typeface="B Nazanin" panose="00000400000000000000" pitchFamily="2" charset="-78"/>
              </a:rPr>
              <a:t>عنوان اصلی اسلاید: </a:t>
            </a:r>
            <a:r>
              <a:rPr lang="en-US" sz="2000" dirty="0">
                <a:latin typeface="Times New Roman" panose="02020503050405090304" pitchFamily="18" charset="0"/>
                <a:cs typeface="Times New Roman" panose="02020503050405090304" pitchFamily="18" charset="0"/>
              </a:rPr>
              <a:t>B </a:t>
            </a:r>
            <a:r>
              <a:rPr lang="en-US" sz="2000" dirty="0" err="1">
                <a:latin typeface="Times New Roman" panose="02020503050405090304" pitchFamily="18" charset="0"/>
                <a:cs typeface="Times New Roman" panose="02020503050405090304" pitchFamily="18" charset="0"/>
              </a:rPr>
              <a:t>Titr</a:t>
            </a:r>
            <a:r>
              <a:rPr lang="en-US" sz="2000" dirty="0">
                <a:latin typeface="Times New Roman" panose="02020503050405090304" pitchFamily="18" charset="0"/>
                <a:cs typeface="Times New Roman" panose="02020503050405090304" pitchFamily="18" charset="0"/>
              </a:rPr>
              <a:t> bold &gt;&gt; </a:t>
            </a:r>
            <a:r>
              <a:rPr lang="en-US" sz="2000" dirty="0" smtClean="0">
                <a:latin typeface="Times New Roman" panose="02020503050405090304" pitchFamily="18" charset="0"/>
                <a:cs typeface="Times New Roman" panose="02020503050405090304" pitchFamily="18" charset="0"/>
              </a:rPr>
              <a:t>50 </a:t>
            </a:r>
            <a:r>
              <a:rPr lang="en-US" sz="2000" dirty="0" err="1">
                <a:latin typeface="Times New Roman" panose="02020503050405090304" pitchFamily="18" charset="0"/>
                <a:cs typeface="Times New Roman" panose="02020503050405090304" pitchFamily="18" charset="0"/>
              </a:rPr>
              <a:t>pt</a:t>
            </a:r>
            <a:endParaRPr lang="en-US" sz="2000" dirty="0">
              <a:latin typeface="Times New Roman" panose="02020503050405090304" pitchFamily="18" charset="0"/>
              <a:cs typeface="Times New Roman" panose="0202050305040509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fa-IR" sz="2000" dirty="0">
                <a:cs typeface="B Nazanin" panose="00000400000000000000" pitchFamily="2" charset="-78"/>
              </a:rPr>
              <a:t>متن اصلی اسلاید: </a:t>
            </a:r>
            <a:r>
              <a:rPr lang="en-US" sz="2000" dirty="0">
                <a:latin typeface="Times New Roman" panose="02020503050405090304" pitchFamily="18" charset="0"/>
                <a:cs typeface="Times New Roman" panose="02020503050405090304" pitchFamily="18" charset="0"/>
              </a:rPr>
              <a:t>B </a:t>
            </a:r>
            <a:r>
              <a:rPr lang="en-US" sz="2000" dirty="0" err="1">
                <a:latin typeface="Times New Roman" panose="02020503050405090304" pitchFamily="18" charset="0"/>
                <a:cs typeface="Times New Roman" panose="02020503050405090304" pitchFamily="18" charset="0"/>
              </a:rPr>
              <a:t>Nazanin</a:t>
            </a:r>
            <a:r>
              <a:rPr lang="en-US" sz="2000" dirty="0">
                <a:latin typeface="Times New Roman" panose="02020503050405090304" pitchFamily="18" charset="0"/>
                <a:cs typeface="Times New Roman" panose="02020503050405090304" pitchFamily="18" charset="0"/>
              </a:rPr>
              <a:t>&gt;&gt; 24 </a:t>
            </a:r>
            <a:r>
              <a:rPr lang="en-US" sz="2000" dirty="0" err="1">
                <a:latin typeface="Times New Roman" panose="02020503050405090304" pitchFamily="18" charset="0"/>
                <a:cs typeface="Times New Roman" panose="02020503050405090304" pitchFamily="18" charset="0"/>
              </a:rPr>
              <a:t>pt</a:t>
            </a:r>
            <a:endParaRPr lang="en-US" sz="2000" dirty="0">
              <a:latin typeface="Times New Roman" panose="02020503050405090304" pitchFamily="18" charset="0"/>
              <a:cs typeface="Times New Roman" panose="0202050305040509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fa-IR" sz="2000" dirty="0">
                <a:cs typeface="B Nazanin" panose="00000400000000000000" pitchFamily="2" charset="-78"/>
              </a:rPr>
              <a:t>عنوان اصلی انگلیسی: </a:t>
            </a:r>
            <a:r>
              <a:rPr lang="en-US" sz="2000" dirty="0">
                <a:latin typeface="Times New Roman" panose="02020503050405090304" pitchFamily="18" charset="0"/>
                <a:cs typeface="Times New Roman" panose="02020503050405090304" pitchFamily="18" charset="0"/>
              </a:rPr>
              <a:t>Times New Roman &gt;&gt; </a:t>
            </a:r>
            <a:r>
              <a:rPr lang="en-US" sz="2000" dirty="0" smtClean="0">
                <a:latin typeface="Times New Roman" panose="02020503050405090304" pitchFamily="18" charset="0"/>
                <a:cs typeface="Times New Roman" panose="02020503050405090304" pitchFamily="18" charset="0"/>
              </a:rPr>
              <a:t>45 </a:t>
            </a:r>
            <a:r>
              <a:rPr lang="en-US" sz="2000" dirty="0" err="1">
                <a:latin typeface="Times New Roman" panose="02020503050405090304" pitchFamily="18" charset="0"/>
                <a:cs typeface="Times New Roman" panose="02020503050405090304" pitchFamily="18" charset="0"/>
              </a:rPr>
              <a:t>pt</a:t>
            </a:r>
            <a:endParaRPr lang="en-US" sz="2000" dirty="0">
              <a:latin typeface="Times New Roman" panose="02020503050405090304" pitchFamily="18" charset="0"/>
              <a:cs typeface="Times New Roman" panose="0202050305040509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fa-IR" sz="2000" dirty="0">
                <a:cs typeface="B Nazanin" panose="00000400000000000000" pitchFamily="2" charset="-78"/>
              </a:rPr>
              <a:t>متن اصلی انگلیسی: </a:t>
            </a:r>
            <a:r>
              <a:rPr lang="en-US" sz="2000" dirty="0">
                <a:latin typeface="Times New Roman" panose="02020503050405090304" pitchFamily="18" charset="0"/>
                <a:cs typeface="Times New Roman" panose="02020503050405090304" pitchFamily="18" charset="0"/>
              </a:rPr>
              <a:t>Times New Roman &gt;&gt; 22 </a:t>
            </a:r>
            <a:r>
              <a:rPr lang="en-US" sz="2000" dirty="0" err="1" smtClean="0">
                <a:latin typeface="Times New Roman" panose="02020503050405090304" pitchFamily="18" charset="0"/>
                <a:cs typeface="Times New Roman" panose="02020503050405090304" pitchFamily="18" charset="0"/>
              </a:rPr>
              <a:t>pt</a:t>
            </a:r>
            <a:endParaRPr lang="en-US" sz="2000" dirty="0" smtClean="0">
              <a:latin typeface="Times New Roman" panose="02020503050405090304" pitchFamily="18" charset="0"/>
              <a:cs typeface="Times New Roman" panose="02020503050405090304" pitchFamily="18" charset="0"/>
            </a:endParaRPr>
          </a:p>
          <a:p>
            <a:pPr algn="justLow">
              <a:lnSpc>
                <a:spcPct val="150000"/>
              </a:lnSpc>
            </a:pPr>
            <a:r>
              <a:rPr lang="fa-IR" sz="2000" dirty="0">
                <a:cs typeface="B Nazanin" pitchFamily="2" charset="-78"/>
              </a:rPr>
              <a:t>در انتها منابع و مآخذ کار نیز ارائه گردد.</a:t>
            </a:r>
          </a:p>
          <a:p>
            <a:pPr algn="justLow">
              <a:lnSpc>
                <a:spcPct val="150000"/>
              </a:lnSpc>
            </a:pPr>
            <a:r>
              <a:rPr lang="fa-IR" sz="2000" dirty="0">
                <a:cs typeface="B Nazanin" pitchFamily="2" charset="-78"/>
              </a:rPr>
              <a:t>فاصله خطوط </a:t>
            </a:r>
            <a:r>
              <a:rPr lang="fa-IR" sz="2000" dirty="0" smtClean="0">
                <a:cs typeface="B Nazanin" pitchFamily="2" charset="-78"/>
              </a:rPr>
              <a:t>1.5</a:t>
            </a:r>
            <a:endParaRPr lang="fa-IR" sz="2000" dirty="0">
              <a:cs typeface="B Nazanin" pitchFamily="2" charset="-78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79512" y="5044608"/>
            <a:ext cx="8964488" cy="14080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a-IR" sz="2000" dirty="0">
                <a:cs typeface="B Nazanin" panose="00000400000000000000" pitchFamily="2" charset="-78"/>
              </a:rPr>
              <a:t>پژوهشگر گرامی از این که با توجه به نکات اشاره شده به ارائه شفاهی خواهید پرداخت کمال تشکر را داریم.</a:t>
            </a:r>
          </a:p>
          <a:p>
            <a:pPr algn="ctr">
              <a:lnSpc>
                <a:spcPct val="150000"/>
              </a:lnSpc>
            </a:pPr>
            <a:endParaRPr lang="en-US" sz="300" b="1" dirty="0" smtClean="0">
              <a:cs typeface="B Nazanin" panose="00000400000000000000" pitchFamily="2" charset="-78"/>
            </a:endParaRPr>
          </a:p>
          <a:p>
            <a:pPr algn="ctr">
              <a:lnSpc>
                <a:spcPct val="150000"/>
              </a:lnSpc>
            </a:pPr>
            <a:r>
              <a:rPr lang="fa-IR" sz="2000" b="1" dirty="0" smtClean="0">
                <a:cs typeface="B Nazanin" panose="00000400000000000000" pitchFamily="2" charset="-78"/>
              </a:rPr>
              <a:t>با </a:t>
            </a:r>
            <a:r>
              <a:rPr lang="fa-IR" sz="2000" b="1" dirty="0">
                <a:cs typeface="B Nazanin" panose="00000400000000000000" pitchFamily="2" charset="-78"/>
              </a:rPr>
              <a:t>سپاس </a:t>
            </a:r>
            <a:r>
              <a:rPr lang="fa-IR" sz="2000" b="1" dirty="0" smtClean="0">
                <a:cs typeface="B Nazanin" panose="00000400000000000000" pitchFamily="2" charset="-78"/>
              </a:rPr>
              <a:t>دبیرعلمی همایش- رشید احمدرش</a:t>
            </a:r>
            <a:endParaRPr lang="fa-IR" sz="2000" b="1" dirty="0">
              <a:cs typeface="B Nazanin" panose="00000400000000000000" pitchFamily="2" charset="-78"/>
            </a:endParaRPr>
          </a:p>
          <a:p>
            <a:pPr algn="just"/>
            <a:endParaRPr lang="en-US" dirty="0">
              <a:cs typeface="B Nazanin" panose="00000400000000000000" pitchFamily="2" charset="-78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95536" y="368972"/>
            <a:ext cx="6696744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a-IR" sz="5000" b="1" dirty="0" smtClean="0">
                <a:cs typeface="B Nazanin" panose="00000400000000000000" pitchFamily="2" charset="-78"/>
              </a:rPr>
              <a:t>فونت: </a:t>
            </a:r>
            <a:endParaRPr lang="en-US" sz="5000" b="1" dirty="0">
              <a:cs typeface="B Nazanin" panose="00000400000000000000" pitchFamily="2" charset="-78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-47792" y="6341619"/>
            <a:ext cx="4622973" cy="365125"/>
          </a:xfrm>
        </p:spPr>
        <p:txBody>
          <a:bodyPr/>
          <a:lstStyle/>
          <a:p>
            <a:pPr algn="ctr"/>
            <a:r>
              <a:rPr lang="fa-IR" sz="1400" dirty="0" smtClean="0">
                <a:cs typeface="B Titr" panose="00000700000000000000" pitchFamily="2" charset="-78"/>
              </a:rPr>
              <a:t>دانشگاه فرهنگیان کردستان، سنندج</a:t>
            </a:r>
            <a:endParaRPr lang="fa-IR" sz="1400" dirty="0">
              <a:cs typeface="B Titr" panose="000007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6529850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165</TotalTime>
  <Words>255</Words>
  <Application>Microsoft Office PowerPoint</Application>
  <PresentationFormat>On-screen Show (4:3)</PresentationFormat>
  <Paragraphs>46</Paragraphs>
  <Slides>5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11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7" baseType="lpstr">
      <vt:lpstr>Arial</vt:lpstr>
      <vt:lpstr>B Lotus</vt:lpstr>
      <vt:lpstr>B Nazanin</vt:lpstr>
      <vt:lpstr>B Titr</vt:lpstr>
      <vt:lpstr>B Yekan</vt:lpstr>
      <vt:lpstr>Calibri</vt:lpstr>
      <vt:lpstr>Tahoma</vt:lpstr>
      <vt:lpstr>Times New Roman</vt:lpstr>
      <vt:lpstr>Trebuchet MS</vt:lpstr>
      <vt:lpstr>Tw Cen MT</vt:lpstr>
      <vt:lpstr>Wingdings 3</vt:lpstr>
      <vt:lpstr>Facet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pc</dc:creator>
  <cp:lastModifiedBy>Windows User</cp:lastModifiedBy>
  <cp:revision>28</cp:revision>
  <dcterms:created xsi:type="dcterms:W3CDTF">2014-09-10T08:18:32Z</dcterms:created>
  <dcterms:modified xsi:type="dcterms:W3CDTF">2018-05-01T10:13:08Z</dcterms:modified>
</cp:coreProperties>
</file>