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2250" cy="25203150"/>
  <p:notesSz cx="6858000" cy="9144000"/>
  <p:defaultTextStyle>
    <a:defPPr>
      <a:defRPr lang="en-US"/>
    </a:defPPr>
    <a:lvl1pPr marL="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678" y="-4530"/>
      </p:cViewPr>
      <p:guideLst>
        <p:guide orient="horz" pos="7938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7"/>
            <a:ext cx="15301913" cy="54023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1" y="1009299"/>
            <a:ext cx="4050506" cy="21504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009299"/>
            <a:ext cx="11851481" cy="21504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4" y="16195358"/>
            <a:ext cx="15301913" cy="5005626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4" y="10682174"/>
            <a:ext cx="15301913" cy="5513186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5880739"/>
            <a:ext cx="7950994" cy="1663291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5880739"/>
            <a:ext cx="7950994" cy="16632913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4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4" y="7992665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5" y="5641540"/>
            <a:ext cx="7957244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5" y="7992665"/>
            <a:ext cx="7957244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60"/>
            <a:ext cx="5922617" cy="427053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9" cy="21510191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5"/>
            <a:ext cx="5922617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6"/>
            <a:ext cx="10801350" cy="2082763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7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9"/>
            <a:ext cx="10801350" cy="295786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880739"/>
            <a:ext cx="16202025" cy="16632913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23359590"/>
            <a:ext cx="4200525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769" y="23359590"/>
            <a:ext cx="5700713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1613" y="23359590"/>
            <a:ext cx="4200525" cy="1341833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6888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aJiPoUr ♫\z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2532" r="-20" b="12"/>
          <a:stretch/>
        </p:blipFill>
        <p:spPr bwMode="auto">
          <a:xfrm>
            <a:off x="-1200148" y="0"/>
            <a:ext cx="19202398" cy="245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8927" y="752818"/>
            <a:ext cx="1470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b="1" dirty="0" smtClean="0">
                <a:cs typeface="B Titr" panose="00000700000000000000" pitchFamily="2" charset="-78"/>
              </a:rPr>
              <a:t>همایش ملی آموزش مطالعات اجتماعی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2911" y="1940966"/>
            <a:ext cx="1223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cs typeface="B Titr" panose="00000700000000000000" pitchFamily="2" charset="-78"/>
              </a:rPr>
              <a:t>دانشگاه فرهنگیان کردستان- سنندج- 18 اردیبهشت 1397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17827" y="2783266"/>
            <a:ext cx="17068800" cy="190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9575" y="3336865"/>
            <a:ext cx="170688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Nazanin" pitchFamily="2" charset="-78"/>
              </a:rPr>
              <a:t>موضوع مقاله (بی نازنین  48 پر رنگ)</a:t>
            </a:r>
            <a:endParaRPr lang="en-US" sz="4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95725" y="4295775"/>
            <a:ext cx="99822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نفر اول نویسنده</a:t>
            </a:r>
            <a:r>
              <a:rPr lang="fa-IR" sz="4000" b="1" baseline="30000" dirty="0" smtClean="0">
                <a:solidFill>
                  <a:schemeClr val="tx1"/>
                </a:solidFill>
                <a:cs typeface="B Nazanin" pitchFamily="2" charset="-78"/>
              </a:rPr>
              <a:t>1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، نفر دوم</a:t>
            </a:r>
            <a:r>
              <a:rPr lang="fa-IR" sz="4000" b="1" baseline="30000" dirty="0" smtClean="0">
                <a:solidFill>
                  <a:schemeClr val="tx1"/>
                </a:solidFill>
                <a:cs typeface="B Nazanin" pitchFamily="2" charset="-78"/>
              </a:rPr>
              <a:t>2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، ... (بی نازنین  پررنگ40)</a:t>
            </a:r>
          </a:p>
          <a:p>
            <a:pPr algn="just" rtl="1"/>
            <a:endParaRPr lang="fa-IR" sz="4000" b="1" dirty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1- کارشناس و سمت شخص (بی نازنین پررنگ 32)</a:t>
            </a:r>
          </a:p>
          <a:p>
            <a:pPr algn="just" rtl="1"/>
            <a:r>
              <a:rPr lang="fa-IR" sz="3200" b="1" dirty="0" smtClean="0">
                <a:solidFill>
                  <a:schemeClr val="tx1"/>
                </a:solidFill>
                <a:cs typeface="B Nazanin" pitchFamily="2" charset="-78"/>
              </a:rPr>
              <a:t>2- کارشناس و سمت شخص</a:t>
            </a:r>
            <a:endParaRPr lang="en-US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0852" y="8216714"/>
            <a:ext cx="6800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چکیده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0304" y="12589820"/>
            <a:ext cx="6800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مقدمه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59761" y="16128204"/>
            <a:ext cx="6800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مواد و روش ها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124" y="7791973"/>
            <a:ext cx="68008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جدول و نمودار (بی نازنین 44 پررنگ) (در صورت وجود)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اعداد داخل جدول فارسی باشد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ترجیحاً فونت حروف داخل جدول از 32 کوچکتر نباشد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25" y="8410575"/>
            <a:ext cx="184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4927" y="12379684"/>
            <a:ext cx="68008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بحث و تحلیل نتایج 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9653" y="15805038"/>
            <a:ext cx="6800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نتیجه گیری(بی نازنین 44 پررنگ)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متن (بی نازنین 36)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0746" y="20639657"/>
            <a:ext cx="6800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منابع (بی نازنین 32 پررنگ)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1- متن (بی نازنین 28)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2-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3-</a:t>
            </a:r>
            <a:endParaRPr lang="fa-IR" sz="3600" dirty="0" smtClean="0">
              <a:cs typeface="B Nazanin" pitchFamily="2" charset="-78"/>
            </a:endParaRPr>
          </a:p>
          <a:p>
            <a:pPr algn="r" rtl="1"/>
            <a:r>
              <a:rPr lang="fa-IR" sz="36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3600" dirty="0">
                <a:cs typeface="B Nazanin" pitchFamily="2" charset="-78"/>
              </a:rPr>
              <a:t>.</a:t>
            </a:r>
            <a:endParaRPr lang="fa-IR" sz="3600" dirty="0" smtClean="0">
              <a:cs typeface="B Nazani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0124" y="20145375"/>
            <a:ext cx="680085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26" y="97216"/>
            <a:ext cx="2201929" cy="2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198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Nazanin</vt:lpstr>
      <vt:lpstr>B Titr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Ebrahimi</dc:creator>
  <cp:lastModifiedBy>Windows User</cp:lastModifiedBy>
  <cp:revision>12</cp:revision>
  <dcterms:created xsi:type="dcterms:W3CDTF">2006-08-16T00:00:00Z</dcterms:created>
  <dcterms:modified xsi:type="dcterms:W3CDTF">2018-04-30T19:16:47Z</dcterms:modified>
</cp:coreProperties>
</file>